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643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450" y="0"/>
            <a:ext cx="11385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Birava Prajapati</cp:lastModifiedBy>
  <cp:revision>1</cp:revision>
  <dcterms:created xsi:type="dcterms:W3CDTF">2024-10-09T19:59:50Z</dcterms:created>
  <dcterms:modified xsi:type="dcterms:W3CDTF">2024-10-09T20:00:48Z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2024-10-09T00:00:00Z</vt:filetime>
  </property>
</Properties>
</file>